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71" r:id="rId14"/>
    <p:sldId id="267" r:id="rId15"/>
    <p:sldId id="272" r:id="rId16"/>
    <p:sldId id="273" r:id="rId17"/>
    <p:sldId id="269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E9C7-FADC-4C23-B0B6-53F0F88E0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708899"/>
            <a:ext cx="7766936" cy="1646302"/>
          </a:xfrm>
        </p:spPr>
        <p:txBody>
          <a:bodyPr/>
          <a:lstStyle/>
          <a:p>
            <a:pPr algn="ctr"/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1F542F-0901-4601-8AF7-E7DF61772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012146"/>
            <a:ext cx="7766936" cy="1710774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Title- Home Bakery Shop</a:t>
            </a:r>
          </a:p>
          <a:p>
            <a:pPr algn="ctr"/>
            <a:endParaRPr lang="en-US" dirty="0"/>
          </a:p>
          <a:p>
            <a:r>
              <a:rPr lang="en-US" dirty="0"/>
              <a:t>by : Manohar R</a:t>
            </a:r>
          </a:p>
          <a:p>
            <a:r>
              <a:rPr lang="en-US" dirty="0"/>
              <a:t>[110879]</a:t>
            </a:r>
          </a:p>
        </p:txBody>
      </p:sp>
    </p:spTree>
    <p:extLst>
      <p:ext uri="{BB962C8B-B14F-4D97-AF65-F5344CB8AC3E}">
        <p14:creationId xmlns:p14="http://schemas.microsoft.com/office/powerpoint/2010/main" val="2262468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3F568-538F-4E43-A366-34A76347E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72AF0-EE8F-407C-A6F1-0A9ED433CF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623" y="1686758"/>
            <a:ext cx="7600562" cy="4355268"/>
          </a:xfrm>
        </p:spPr>
      </p:pic>
    </p:spTree>
    <p:extLst>
      <p:ext uri="{BB962C8B-B14F-4D97-AF65-F5344CB8AC3E}">
        <p14:creationId xmlns:p14="http://schemas.microsoft.com/office/powerpoint/2010/main" val="3343022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44F9D-E42E-4970-B531-D6617149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Details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2EF9E-DBA1-461C-BA8C-F4CF55C93D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9A453D-CEBF-4D2C-B7A7-08B2BD9F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657351"/>
            <a:ext cx="8596668" cy="438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13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CA92B-9F09-4A56-B4B1-AD6981BD3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Cart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FB4570-6727-4B66-B7D3-4DBBAE1F2D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645" y="1748902"/>
            <a:ext cx="7502907" cy="4293124"/>
          </a:xfrm>
        </p:spPr>
      </p:pic>
    </p:spTree>
    <p:extLst>
      <p:ext uri="{BB962C8B-B14F-4D97-AF65-F5344CB8AC3E}">
        <p14:creationId xmlns:p14="http://schemas.microsoft.com/office/powerpoint/2010/main" val="62019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4B880-D56A-44E9-8329-474C84D44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Confirm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748C79-4566-4219-92EF-074CB9B4A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5421" y="1930400"/>
            <a:ext cx="7387498" cy="4111625"/>
          </a:xfrm>
        </p:spPr>
      </p:pic>
    </p:spTree>
    <p:extLst>
      <p:ext uri="{BB962C8B-B14F-4D97-AF65-F5344CB8AC3E}">
        <p14:creationId xmlns:p14="http://schemas.microsoft.com/office/powerpoint/2010/main" val="191270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A447D-2D36-4762-A700-04E101F05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Customer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8E8ED9-1B1D-4463-85FB-AD467CD2C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7868" y="1627188"/>
            <a:ext cx="7618317" cy="4382995"/>
          </a:xfrm>
        </p:spPr>
      </p:pic>
    </p:spTree>
    <p:extLst>
      <p:ext uri="{BB962C8B-B14F-4D97-AF65-F5344CB8AC3E}">
        <p14:creationId xmlns:p14="http://schemas.microsoft.com/office/powerpoint/2010/main" val="3069097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3CF1A-DDF9-441E-8F1E-B12B5F0ED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D90E3A-EDB3-4EFC-B5FB-82F1511487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113" y="1930400"/>
            <a:ext cx="7636072" cy="4111625"/>
          </a:xfrm>
        </p:spPr>
      </p:pic>
    </p:spTree>
    <p:extLst>
      <p:ext uri="{BB962C8B-B14F-4D97-AF65-F5344CB8AC3E}">
        <p14:creationId xmlns:p14="http://schemas.microsoft.com/office/powerpoint/2010/main" val="3919199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5BEA5-DAB7-45C8-97FA-C0ECF3C6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Order Details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252D20-4C98-4197-859A-E5D12B612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501" y="1930400"/>
            <a:ext cx="7591684" cy="4111625"/>
          </a:xfrm>
        </p:spPr>
      </p:pic>
    </p:spTree>
    <p:extLst>
      <p:ext uri="{BB962C8B-B14F-4D97-AF65-F5344CB8AC3E}">
        <p14:creationId xmlns:p14="http://schemas.microsoft.com/office/powerpoint/2010/main" val="291152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855CC-4918-4268-91F5-F0BE9C66E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D63B9-8A66-49A3-A1CB-35D54AE30F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6908"/>
            <a:ext cx="8596668" cy="3880773"/>
          </a:xfrm>
        </p:spPr>
        <p:txBody>
          <a:bodyPr/>
          <a:lstStyle/>
          <a:p>
            <a:r>
              <a:rPr lang="en-US" dirty="0"/>
              <a:t>Java </a:t>
            </a:r>
          </a:p>
          <a:p>
            <a:r>
              <a:rPr lang="en-US" dirty="0"/>
              <a:t>Angular</a:t>
            </a:r>
          </a:p>
          <a:p>
            <a:r>
              <a:rPr lang="en-US" dirty="0"/>
              <a:t>HTML ,CSS, JavaScript</a:t>
            </a:r>
          </a:p>
        </p:txBody>
      </p:sp>
    </p:spTree>
    <p:extLst>
      <p:ext uri="{BB962C8B-B14F-4D97-AF65-F5344CB8AC3E}">
        <p14:creationId xmlns:p14="http://schemas.microsoft.com/office/powerpoint/2010/main" val="1372121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D65E1-5C89-4F75-8825-058455A6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42" y="3020010"/>
            <a:ext cx="8596668" cy="817979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7207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4CFDE-6C53-4D62-9E0B-FE8924F1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8482"/>
          </a:xfrm>
        </p:spPr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D1B34-574A-4A4F-88E1-946A4BE8C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Technologies used</a:t>
            </a:r>
          </a:p>
          <a:p>
            <a:r>
              <a:rPr lang="en-US" dirty="0"/>
              <a:t>Technologies learnt</a:t>
            </a:r>
          </a:p>
          <a:p>
            <a:r>
              <a:rPr lang="en-US" dirty="0"/>
              <a:t>Architecture of application</a:t>
            </a:r>
          </a:p>
          <a:p>
            <a:r>
              <a:rPr lang="en-US" dirty="0"/>
              <a:t>Task performed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93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50FC-DA9A-4E4D-8BCF-FE64BDAD1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950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Problem statement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ECE43-4A63-4C26-8351-37B18EDA7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9104"/>
            <a:ext cx="8596668" cy="40527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To create an ecommerce website on online cake shop which has various functionalities such as</a:t>
            </a:r>
          </a:p>
          <a:p>
            <a:r>
              <a:rPr lang="en-US" dirty="0"/>
              <a:t>Login page</a:t>
            </a:r>
          </a:p>
          <a:p>
            <a:r>
              <a:rPr lang="en-US" dirty="0"/>
              <a:t>Sign Up Page</a:t>
            </a:r>
          </a:p>
          <a:p>
            <a:r>
              <a:rPr lang="en-US" dirty="0"/>
              <a:t>Home Page</a:t>
            </a:r>
          </a:p>
          <a:p>
            <a:r>
              <a:rPr lang="en-US" dirty="0"/>
              <a:t>Customer Update Page</a:t>
            </a:r>
          </a:p>
          <a:p>
            <a:r>
              <a:rPr lang="en-US" dirty="0"/>
              <a:t>Product Page</a:t>
            </a:r>
          </a:p>
          <a:p>
            <a:r>
              <a:rPr lang="en-US" dirty="0"/>
              <a:t>Product Details Page</a:t>
            </a:r>
          </a:p>
          <a:p>
            <a:r>
              <a:rPr lang="en-US" dirty="0"/>
              <a:t>Cart Page</a:t>
            </a:r>
          </a:p>
          <a:p>
            <a:r>
              <a:rPr lang="en-US" dirty="0"/>
              <a:t>Order Confirm Page</a:t>
            </a:r>
          </a:p>
          <a:p>
            <a:r>
              <a:rPr lang="en-US" dirty="0"/>
              <a:t>Admin Login Page</a:t>
            </a:r>
          </a:p>
          <a:p>
            <a:r>
              <a:rPr lang="en-US" dirty="0"/>
              <a:t>All Order Details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46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C041-9C50-497F-A6E9-8AE4A9964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3992"/>
          </a:xfrm>
        </p:spPr>
        <p:txBody>
          <a:bodyPr/>
          <a:lstStyle/>
          <a:p>
            <a:r>
              <a:rPr lang="en-US" dirty="0"/>
              <a:t>Technologies Used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B4C6EB-F8B1-4260-9469-63877947E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59" y="1473316"/>
            <a:ext cx="2952750" cy="1552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EF935A-7658-4545-B344-3B99212808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8" t="11534" r="23732" b="5990"/>
          <a:stretch/>
        </p:blipFill>
        <p:spPr>
          <a:xfrm>
            <a:off x="6335845" y="1531873"/>
            <a:ext cx="2511160" cy="20515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6B923-927C-42CB-91AD-813EB09AC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94" y="4021593"/>
            <a:ext cx="2808312" cy="1571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42A45B-CFB8-4F0F-BAB0-0FBD44EB19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29" y="3825372"/>
            <a:ext cx="3978392" cy="17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4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910D-EAD1-4ABE-9128-6871A575C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0726"/>
          </a:xfrm>
        </p:spPr>
        <p:txBody>
          <a:bodyPr/>
          <a:lstStyle/>
          <a:p>
            <a:r>
              <a:rPr lang="en-US" dirty="0"/>
              <a:t>Technologies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D6A3C-20B6-4F44-8EEB-79A69C529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77881"/>
            <a:ext cx="8596668" cy="43634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Database</a:t>
            </a:r>
          </a:p>
          <a:p>
            <a:r>
              <a:rPr lang="en-US" dirty="0"/>
              <a:t>Data structure</a:t>
            </a:r>
          </a:p>
          <a:p>
            <a:r>
              <a:rPr lang="en-US" dirty="0"/>
              <a:t>MySQL</a:t>
            </a:r>
          </a:p>
          <a:p>
            <a:r>
              <a:rPr lang="en-US" dirty="0"/>
              <a:t>Java Core</a:t>
            </a:r>
          </a:p>
          <a:p>
            <a:r>
              <a:rPr lang="en-US" dirty="0"/>
              <a:t>JSP</a:t>
            </a:r>
          </a:p>
          <a:p>
            <a:r>
              <a:rPr lang="en-US" dirty="0"/>
              <a:t>Junit</a:t>
            </a:r>
          </a:p>
          <a:p>
            <a:r>
              <a:rPr lang="en-US" dirty="0" err="1"/>
              <a:t>JQuery</a:t>
            </a:r>
            <a:endParaRPr lang="en-US" dirty="0"/>
          </a:p>
          <a:p>
            <a:r>
              <a:rPr lang="en-US" dirty="0"/>
              <a:t>Maven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Spring and Spring boot</a:t>
            </a:r>
          </a:p>
          <a:p>
            <a:r>
              <a:rPr lang="en-US" dirty="0"/>
              <a:t>Rest Services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29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746C1-0FA1-42D5-B241-0D8F2D3D1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09" y="1417639"/>
            <a:ext cx="9403366" cy="462372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9CC49F-BBCC-4CE6-AF80-F75F697C67AF}"/>
              </a:ext>
            </a:extLst>
          </p:cNvPr>
          <p:cNvSpPr/>
          <p:nvPr/>
        </p:nvSpPr>
        <p:spPr>
          <a:xfrm>
            <a:off x="290441" y="1709952"/>
            <a:ext cx="2255816" cy="4311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4C765F-27A9-4C75-8A27-91C6F4E448C9}"/>
              </a:ext>
            </a:extLst>
          </p:cNvPr>
          <p:cNvSpPr txBox="1">
            <a:spLocks/>
          </p:cNvSpPr>
          <p:nvPr/>
        </p:nvSpPr>
        <p:spPr>
          <a:xfrm>
            <a:off x="516680" y="274638"/>
            <a:ext cx="7467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Architecture Diagram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A5E346-CF44-4023-8508-B1764D6F9D0B}"/>
              </a:ext>
            </a:extLst>
          </p:cNvPr>
          <p:cNvSpPr/>
          <p:nvPr/>
        </p:nvSpPr>
        <p:spPr>
          <a:xfrm>
            <a:off x="3090131" y="1709952"/>
            <a:ext cx="5760640" cy="43113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A5A12CB2-70C9-4A49-807B-B450DF23E080}"/>
              </a:ext>
            </a:extLst>
          </p:cNvPr>
          <p:cNvSpPr/>
          <p:nvPr/>
        </p:nvSpPr>
        <p:spPr>
          <a:xfrm>
            <a:off x="569487" y="2315728"/>
            <a:ext cx="1668347" cy="126199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 Browser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98CC87-A12C-457E-BEE8-C965A71358CA}"/>
              </a:ext>
            </a:extLst>
          </p:cNvPr>
          <p:cNvSpPr txBox="1"/>
          <p:nvPr/>
        </p:nvSpPr>
        <p:spPr>
          <a:xfrm>
            <a:off x="1219858" y="552694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  <a:endParaRPr lang="en-IN" dirty="0"/>
          </a:p>
        </p:txBody>
      </p:sp>
      <p:sp>
        <p:nvSpPr>
          <p:cNvPr id="9" name="Rounded Rectangle 10">
            <a:extLst>
              <a:ext uri="{FF2B5EF4-FFF2-40B4-BE49-F238E27FC236}">
                <a16:creationId xmlns:a16="http://schemas.microsoft.com/office/drawing/2014/main" id="{455199FA-B0DA-4328-9A6D-A9C9411BD46C}"/>
              </a:ext>
            </a:extLst>
          </p:cNvPr>
          <p:cNvSpPr/>
          <p:nvPr/>
        </p:nvSpPr>
        <p:spPr>
          <a:xfrm>
            <a:off x="3535590" y="2352405"/>
            <a:ext cx="1944216" cy="13052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Application </a:t>
            </a:r>
          </a:p>
          <a:p>
            <a:pPr algn="ctr"/>
            <a:r>
              <a:rPr lang="en-US" dirty="0"/>
              <a:t>Server</a:t>
            </a:r>
            <a:endParaRPr lang="en-IN" dirty="0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FDA0C878-D621-40F0-ADB5-3901D5F36B19}"/>
              </a:ext>
            </a:extLst>
          </p:cNvPr>
          <p:cNvSpPr/>
          <p:nvPr/>
        </p:nvSpPr>
        <p:spPr>
          <a:xfrm>
            <a:off x="3570784" y="4346668"/>
            <a:ext cx="1944216" cy="13052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Eclipse IDE</a:t>
            </a:r>
            <a:endParaRPr lang="en-IN" dirty="0"/>
          </a:p>
        </p:txBody>
      </p:sp>
      <p:sp>
        <p:nvSpPr>
          <p:cNvPr id="11" name="Rounded Rectangle 12">
            <a:extLst>
              <a:ext uri="{FF2B5EF4-FFF2-40B4-BE49-F238E27FC236}">
                <a16:creationId xmlns:a16="http://schemas.microsoft.com/office/drawing/2014/main" id="{4C1F9DFB-8219-401F-A144-BB413B739488}"/>
              </a:ext>
            </a:extLst>
          </p:cNvPr>
          <p:cNvSpPr/>
          <p:nvPr/>
        </p:nvSpPr>
        <p:spPr>
          <a:xfrm>
            <a:off x="6575696" y="2339724"/>
            <a:ext cx="1944216" cy="13052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2" name="Can 13">
            <a:extLst>
              <a:ext uri="{FF2B5EF4-FFF2-40B4-BE49-F238E27FC236}">
                <a16:creationId xmlns:a16="http://schemas.microsoft.com/office/drawing/2014/main" id="{83BB72C7-C7EC-4A2D-AA2D-060C2A711E06}"/>
              </a:ext>
            </a:extLst>
          </p:cNvPr>
          <p:cNvSpPr/>
          <p:nvPr/>
        </p:nvSpPr>
        <p:spPr>
          <a:xfrm>
            <a:off x="6935736" y="4221088"/>
            <a:ext cx="1224136" cy="1027532"/>
          </a:xfrm>
          <a:prstGeom prst="can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312232-C81F-4366-A3CC-B7BA1CC3614A}"/>
              </a:ext>
            </a:extLst>
          </p:cNvPr>
          <p:cNvSpPr txBox="1"/>
          <p:nvPr/>
        </p:nvSpPr>
        <p:spPr>
          <a:xfrm>
            <a:off x="7489361" y="565195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 </a:t>
            </a:r>
            <a:endParaRPr lang="en-IN" dirty="0"/>
          </a:p>
        </p:txBody>
      </p:sp>
      <p:sp>
        <p:nvSpPr>
          <p:cNvPr id="14" name="Rounded Rectangle 15">
            <a:extLst>
              <a:ext uri="{FF2B5EF4-FFF2-40B4-BE49-F238E27FC236}">
                <a16:creationId xmlns:a16="http://schemas.microsoft.com/office/drawing/2014/main" id="{05DD83AE-D664-4A6E-9C31-6BDF617A1FC6}"/>
              </a:ext>
            </a:extLst>
          </p:cNvPr>
          <p:cNvSpPr/>
          <p:nvPr/>
        </p:nvSpPr>
        <p:spPr>
          <a:xfrm>
            <a:off x="3354760" y="2176718"/>
            <a:ext cx="2376264" cy="377256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ounded Rectangle 16">
            <a:extLst>
              <a:ext uri="{FF2B5EF4-FFF2-40B4-BE49-F238E27FC236}">
                <a16:creationId xmlns:a16="http://schemas.microsoft.com/office/drawing/2014/main" id="{81D83184-F6E1-4673-BA98-C4139753632C}"/>
              </a:ext>
            </a:extLst>
          </p:cNvPr>
          <p:cNvSpPr/>
          <p:nvPr/>
        </p:nvSpPr>
        <p:spPr>
          <a:xfrm>
            <a:off x="6419688" y="2239016"/>
            <a:ext cx="2232248" cy="3350224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Left-Right Arrow 17">
            <a:extLst>
              <a:ext uri="{FF2B5EF4-FFF2-40B4-BE49-F238E27FC236}">
                <a16:creationId xmlns:a16="http://schemas.microsoft.com/office/drawing/2014/main" id="{FF5D5ED5-507D-44E1-89D5-DA409432D2C1}"/>
              </a:ext>
            </a:extLst>
          </p:cNvPr>
          <p:cNvSpPr/>
          <p:nvPr/>
        </p:nvSpPr>
        <p:spPr>
          <a:xfrm rot="5400000">
            <a:off x="4219820" y="3790992"/>
            <a:ext cx="725008" cy="386344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Left-Right Arrow 18">
            <a:extLst>
              <a:ext uri="{FF2B5EF4-FFF2-40B4-BE49-F238E27FC236}">
                <a16:creationId xmlns:a16="http://schemas.microsoft.com/office/drawing/2014/main" id="{8F4E56A1-AD0D-4995-832C-24C83C07E2A8}"/>
              </a:ext>
            </a:extLst>
          </p:cNvPr>
          <p:cNvSpPr/>
          <p:nvPr/>
        </p:nvSpPr>
        <p:spPr>
          <a:xfrm rot="5400000">
            <a:off x="7185300" y="3833415"/>
            <a:ext cx="725008" cy="386344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ounded Rectangle 20">
            <a:extLst>
              <a:ext uri="{FF2B5EF4-FFF2-40B4-BE49-F238E27FC236}">
                <a16:creationId xmlns:a16="http://schemas.microsoft.com/office/drawing/2014/main" id="{801C6EA9-F20C-443D-8A23-783A591B0DDB}"/>
              </a:ext>
            </a:extLst>
          </p:cNvPr>
          <p:cNvSpPr/>
          <p:nvPr/>
        </p:nvSpPr>
        <p:spPr>
          <a:xfrm>
            <a:off x="438436" y="2049230"/>
            <a:ext cx="1944216" cy="271409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Left-Right Arrow 21">
            <a:extLst>
              <a:ext uri="{FF2B5EF4-FFF2-40B4-BE49-F238E27FC236}">
                <a16:creationId xmlns:a16="http://schemas.microsoft.com/office/drawing/2014/main" id="{BEA936B6-3629-4F07-862A-3E9B6BDBF36D}"/>
              </a:ext>
            </a:extLst>
          </p:cNvPr>
          <p:cNvSpPr/>
          <p:nvPr/>
        </p:nvSpPr>
        <p:spPr>
          <a:xfrm rot="10800000">
            <a:off x="2143031" y="2799250"/>
            <a:ext cx="1348848" cy="386344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Left-Right Arrow 22">
            <a:extLst>
              <a:ext uri="{FF2B5EF4-FFF2-40B4-BE49-F238E27FC236}">
                <a16:creationId xmlns:a16="http://schemas.microsoft.com/office/drawing/2014/main" id="{D45B7B2C-0656-40F2-8A9E-FB251B63632F}"/>
              </a:ext>
            </a:extLst>
          </p:cNvPr>
          <p:cNvSpPr/>
          <p:nvPr/>
        </p:nvSpPr>
        <p:spPr>
          <a:xfrm rot="10800000">
            <a:off x="5453320" y="2811878"/>
            <a:ext cx="1122376" cy="386344"/>
          </a:xfrm>
          <a:prstGeom prst="left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8758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3B8-E2B8-46C4-A2B7-0170B3011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953DC4-299B-4870-AC28-240447D1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F3E47D-AA7B-43A8-95DD-1AF339E70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00226"/>
            <a:ext cx="859666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75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5132-98B5-4669-9AAD-2B2A72CA7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686E4B-D352-4555-B200-8D8A1DF32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501" y="1589104"/>
            <a:ext cx="7591684" cy="4452922"/>
          </a:xfrm>
        </p:spPr>
      </p:pic>
    </p:spTree>
    <p:extLst>
      <p:ext uri="{BB962C8B-B14F-4D97-AF65-F5344CB8AC3E}">
        <p14:creationId xmlns:p14="http://schemas.microsoft.com/office/powerpoint/2010/main" val="1321435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8CDF5-66C6-40C7-AA4F-5B00B827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Home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2FA7E9-F4E4-4EA7-8FE2-1122FCD11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5713" y="1642368"/>
            <a:ext cx="5303837" cy="4399323"/>
          </a:xfr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934B9F-2089-4DE7-B781-B9136DD6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0" r="11982"/>
          <a:stretch/>
        </p:blipFill>
        <p:spPr>
          <a:xfrm>
            <a:off x="677334" y="1642369"/>
            <a:ext cx="5423429" cy="439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215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197</TotalTime>
  <Words>141</Words>
  <Application>Microsoft Office PowerPoint</Application>
  <PresentationFormat>Widescreen</PresentationFormat>
  <Paragraphs>60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Facet</vt:lpstr>
      <vt:lpstr>Project  Presentation</vt:lpstr>
      <vt:lpstr>Content</vt:lpstr>
      <vt:lpstr>Problem statement </vt:lpstr>
      <vt:lpstr>Technologies Used</vt:lpstr>
      <vt:lpstr>Technologies Learned</vt:lpstr>
      <vt:lpstr>PowerPoint Presentation</vt:lpstr>
      <vt:lpstr>Login Page</vt:lpstr>
      <vt:lpstr>Sign Up Page</vt:lpstr>
      <vt:lpstr>Home Page</vt:lpstr>
      <vt:lpstr>Product Page</vt:lpstr>
      <vt:lpstr>Product Details Page</vt:lpstr>
      <vt:lpstr>Cart Page</vt:lpstr>
      <vt:lpstr>Order Confirm Page</vt:lpstr>
      <vt:lpstr>Update Customer Details</vt:lpstr>
      <vt:lpstr>Admin Login Page</vt:lpstr>
      <vt:lpstr>All Order Details</vt:lpstr>
      <vt:lpstr>Take Away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 Presentation</dc:title>
  <dc:creator>Manohar R</dc:creator>
  <cp:lastModifiedBy>Manohar R</cp:lastModifiedBy>
  <cp:revision>10</cp:revision>
  <dcterms:created xsi:type="dcterms:W3CDTF">2021-11-14T16:09:23Z</dcterms:created>
  <dcterms:modified xsi:type="dcterms:W3CDTF">2021-11-25T06:22:25Z</dcterms:modified>
</cp:coreProperties>
</file>